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9" r:id="rId4"/>
    <p:sldId id="260"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5" d="100"/>
          <a:sy n="65" d="100"/>
        </p:scale>
        <p:origin x="72"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jpeg>
</file>

<file path=ppt/media/image3.jp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5/28/2016</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5/28/2016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5/28/2016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5/28/2016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5/28/2016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5/28/2016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5/28/2016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5/28/2016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5/28/2016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5/28/2016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5/28/2016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5/28/2016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5/28/2016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5/28/2016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5/28/2016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5/28/2016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5/28/2016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5/28/2016</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IN" b="1" dirty="0"/>
              <a:t>Autonomous Foosball </a:t>
            </a:r>
            <a:r>
              <a:rPr lang="en-IN" b="1" dirty="0" smtClean="0"/>
              <a:t>Bot</a:t>
            </a:r>
            <a:endParaRPr lang="en-IN" dirty="0"/>
          </a:p>
        </p:txBody>
      </p:sp>
      <p:sp>
        <p:nvSpPr>
          <p:cNvPr id="3" name="Subtitle 2"/>
          <p:cNvSpPr>
            <a:spLocks noGrp="1"/>
          </p:cNvSpPr>
          <p:nvPr>
            <p:ph type="subTitle" idx="1"/>
          </p:nvPr>
        </p:nvSpPr>
        <p:spPr/>
        <p:txBody>
          <a:bodyPr/>
          <a:lstStyle/>
          <a:p>
            <a:r>
              <a:rPr lang="en-IN" dirty="0"/>
              <a:t>“man v/s machine” in a game of foosball.</a:t>
            </a:r>
            <a:endParaRPr lang="en-IN" dirty="0"/>
          </a:p>
        </p:txBody>
      </p:sp>
    </p:spTree>
    <p:extLst>
      <p:ext uri="{BB962C8B-B14F-4D97-AF65-F5344CB8AC3E}">
        <p14:creationId xmlns:p14="http://schemas.microsoft.com/office/powerpoint/2010/main" val="2524017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Overview and Motivation</a:t>
            </a:r>
            <a:br>
              <a:rPr lang="en-IN" b="1" dirty="0"/>
            </a:br>
            <a:endParaRPr lang="en-IN" dirty="0"/>
          </a:p>
        </p:txBody>
      </p:sp>
      <p:sp>
        <p:nvSpPr>
          <p:cNvPr id="3" name="Content Placeholder 2"/>
          <p:cNvSpPr>
            <a:spLocks noGrp="1"/>
          </p:cNvSpPr>
          <p:nvPr>
            <p:ph sz="quarter" idx="13"/>
          </p:nvPr>
        </p:nvSpPr>
        <p:spPr/>
        <p:txBody>
          <a:bodyPr>
            <a:normAutofit/>
          </a:bodyPr>
          <a:lstStyle/>
          <a:p>
            <a:r>
              <a:rPr lang="en-IN" dirty="0" smtClean="0"/>
              <a:t>An </a:t>
            </a:r>
            <a:r>
              <a:rPr lang="en-IN" dirty="0"/>
              <a:t>autonomous foosball bot provides a challenging and entertaining scenario of “man v/s machine” in a game of foosball. It provides an opportunity to the relatively experienced player to play against a formidable opponent without having to search for a human challenger. At present, there are no such machines available in mass production. So our team would like to develop a working prototype of such a device.</a:t>
            </a:r>
            <a:endParaRPr lang="en-IN" dirty="0"/>
          </a:p>
          <a:p>
            <a:pPr marL="0" indent="0">
              <a:buNone/>
            </a:pPr>
            <a:r>
              <a:rPr lang="en-IN" dirty="0"/>
              <a:t/>
            </a:r>
            <a:br>
              <a:rPr lang="en-IN" dirty="0"/>
            </a:br>
            <a:endParaRPr lang="en-IN" dirty="0"/>
          </a:p>
        </p:txBody>
      </p:sp>
    </p:spTree>
    <p:extLst>
      <p:ext uri="{BB962C8B-B14F-4D97-AF65-F5344CB8AC3E}">
        <p14:creationId xmlns:p14="http://schemas.microsoft.com/office/powerpoint/2010/main" val="13944968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Our FINAL RESULT WOULD BE…</a:t>
            </a:r>
            <a:endParaRPr lang="en-IN" dirty="0"/>
          </a:p>
        </p:txBody>
      </p:sp>
      <p:pic>
        <p:nvPicPr>
          <p:cNvPr id="4" name="Table soccer robot playing">
            <a:hlinkClick r:id="" action="ppaction://media"/>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3111261" y="1655763"/>
            <a:ext cx="5969479" cy="3546474"/>
          </a:xfrm>
          <a:prstGeom prst="rect">
            <a:avLst/>
          </a:prstGeom>
          <a:ln w="127000" cap="flat">
            <a:solidFill>
              <a:srgbClr val="D9D9D9"/>
            </a:solidFill>
            <a:miter lim="800000"/>
          </a:ln>
          <a:effectLst>
            <a:outerShdw blurRad="190500" dist="25400" dir="5400000" sx="104000" sy="104000" kx="100000" ky="100000" algn="t" rotWithShape="0">
              <a:srgbClr val="000000">
                <a:alpha val="18000"/>
              </a:srgbClr>
            </a:outerShdw>
          </a:effectLst>
          <a:scene3d>
            <a:camera prst="orthographicFront"/>
            <a:lightRig rig="threePt" dir="t"/>
          </a:scene3d>
          <a:sp3d contourW="25400">
            <a:contourClr>
              <a:srgbClr val="FFFFFF"/>
            </a:contourClr>
          </a:sp3d>
        </p:spPr>
      </p:pic>
    </p:spTree>
    <p:extLst>
      <p:ext uri="{BB962C8B-B14F-4D97-AF65-F5344CB8AC3E}">
        <p14:creationId xmlns:p14="http://schemas.microsoft.com/office/powerpoint/2010/main" val="212597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5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dirty="0"/>
              <a:t>Theory of </a:t>
            </a:r>
            <a:r>
              <a:rPr lang="en-IN" b="1" dirty="0" smtClean="0"/>
              <a:t>implementation</a:t>
            </a:r>
            <a:endParaRPr lang="en-IN" dirty="0"/>
          </a:p>
        </p:txBody>
      </p:sp>
      <p:sp>
        <p:nvSpPr>
          <p:cNvPr id="3" name="Content Placeholder 2"/>
          <p:cNvSpPr>
            <a:spLocks noGrp="1"/>
          </p:cNvSpPr>
          <p:nvPr>
            <p:ph sz="quarter" idx="13"/>
          </p:nvPr>
        </p:nvSpPr>
        <p:spPr/>
        <p:txBody>
          <a:bodyPr/>
          <a:lstStyle/>
          <a:p>
            <a:r>
              <a:rPr lang="en-IN" dirty="0" smtClean="0"/>
              <a:t>We </a:t>
            </a:r>
            <a:r>
              <a:rPr lang="en-IN" dirty="0"/>
              <a:t>plan to use an array of IR LEDs and sensors, to map the entire foosball table on a pair of coordinate axes. The position of the ball at any given time is located using this coordinate mapping. The nearest “player” then tries to kick the ball in the direction of the opponent’s goal. Once this functionality is implemented, we plan to use the concepts of machine learning to develop coordination between the different rows of “players</a:t>
            </a:r>
            <a:r>
              <a:rPr lang="en-IN" dirty="0" smtClean="0"/>
              <a:t>”.</a:t>
            </a:r>
            <a:endParaRPr lang="en-IN" dirty="0"/>
          </a:p>
          <a:p>
            <a:pPr marL="0" indent="0">
              <a:buNone/>
            </a:pPr>
            <a:endParaRPr lang="en-IN" dirty="0"/>
          </a:p>
        </p:txBody>
      </p:sp>
    </p:spTree>
    <p:extLst>
      <p:ext uri="{BB962C8B-B14F-4D97-AF65-F5344CB8AC3E}">
        <p14:creationId xmlns:p14="http://schemas.microsoft.com/office/powerpoint/2010/main" val="17037928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03518"/>
            <a:ext cx="10396882" cy="405440"/>
          </a:xfrm>
        </p:spPr>
        <p:txBody>
          <a:bodyPr>
            <a:normAutofit fontScale="90000"/>
          </a:bodyPr>
          <a:lstStyle/>
          <a:p>
            <a:r>
              <a:rPr lang="en-IN" dirty="0" smtClean="0"/>
              <a:t>             IR  position finder circuit </a:t>
            </a:r>
            <a:endParaRPr lang="en-IN" dirty="0"/>
          </a:p>
        </p:txBody>
      </p:sp>
      <p:pic>
        <p:nvPicPr>
          <p:cNvPr id="70" name="Picture 69"/>
          <p:cNvPicPr>
            <a:picLocks noChangeAspect="1"/>
          </p:cNvPicPr>
          <p:nvPr/>
        </p:nvPicPr>
        <p:blipFill>
          <a:blip r:embed="rId2"/>
          <a:stretch>
            <a:fillRect/>
          </a:stretch>
        </p:blipFill>
        <p:spPr>
          <a:xfrm>
            <a:off x="979871" y="820616"/>
            <a:ext cx="8528652" cy="4536830"/>
          </a:xfrm>
          <a:prstGeom prst="rect">
            <a:avLst/>
          </a:prstGeom>
        </p:spPr>
      </p:pic>
    </p:spTree>
    <p:extLst>
      <p:ext uri="{BB962C8B-B14F-4D97-AF65-F5344CB8AC3E}">
        <p14:creationId xmlns:p14="http://schemas.microsoft.com/office/powerpoint/2010/main" val="69150306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TM04033927[[fn=Main Event]]</Template>
  <TotalTime>116</TotalTime>
  <Words>191</Words>
  <Application>Microsoft Office PowerPoint</Application>
  <PresentationFormat>Widescreen</PresentationFormat>
  <Paragraphs>9</Paragraphs>
  <Slides>5</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Impact</vt:lpstr>
      <vt:lpstr>Main Event</vt:lpstr>
      <vt:lpstr>Autonomous Foosball Bot</vt:lpstr>
      <vt:lpstr>Overview and Motivation </vt:lpstr>
      <vt:lpstr>Our FINAL RESULT WOULD BE…</vt:lpstr>
      <vt:lpstr>Theory of implementation</vt:lpstr>
      <vt:lpstr>             IR  position finder circuit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Autonomous Foosball Bot</dc:title>
  <dc:creator>Raunaque Patra</dc:creator>
  <cp:lastModifiedBy>Raunaque Patra</cp:lastModifiedBy>
  <cp:revision>11</cp:revision>
  <dcterms:created xsi:type="dcterms:W3CDTF">2016-05-28T16:31:35Z</dcterms:created>
  <dcterms:modified xsi:type="dcterms:W3CDTF">2016-05-28T18:27:50Z</dcterms:modified>
</cp:coreProperties>
</file>

<file path=docProps/thumbnail.jpeg>
</file>